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sldIdLst>
    <p:sldId id="256" r:id="rId2"/>
    <p:sldId id="263" r:id="rId3"/>
    <p:sldId id="279" r:id="rId4"/>
    <p:sldId id="257" r:id="rId5"/>
    <p:sldId id="270" r:id="rId6"/>
    <p:sldId id="264" r:id="rId7"/>
    <p:sldId id="272" r:id="rId8"/>
    <p:sldId id="259" r:id="rId9"/>
    <p:sldId id="260" r:id="rId10"/>
    <p:sldId id="258" r:id="rId11"/>
    <p:sldId id="274" r:id="rId12"/>
    <p:sldId id="275" r:id="rId13"/>
    <p:sldId id="265" r:id="rId14"/>
    <p:sldId id="277" r:id="rId15"/>
    <p:sldId id="280" r:id="rId16"/>
    <p:sldId id="278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9159FE-ACB1-4288-BBEF-BEB7B02CF40C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4B1D14-855D-4AB7-8E16-1D3022E47D34}">
      <dgm:prSet phldrT="[Text]"/>
      <dgm:spPr/>
      <dgm:t>
        <a:bodyPr/>
        <a:lstStyle/>
        <a:p>
          <a:r>
            <a:rPr lang="sr-Cyrl-RS" dirty="0"/>
            <a:t>Научи које вредности су по теби важне</a:t>
          </a:r>
          <a:endParaRPr lang="en-US" dirty="0"/>
        </a:p>
      </dgm:t>
    </dgm:pt>
    <dgm:pt modelId="{ED67C644-2934-4B85-A31A-0C7F9B76AB3C}" type="parTrans" cxnId="{0D1A0029-8404-47FB-B4F1-365D51586FEB}">
      <dgm:prSet/>
      <dgm:spPr/>
      <dgm:t>
        <a:bodyPr/>
        <a:lstStyle/>
        <a:p>
          <a:endParaRPr lang="en-US"/>
        </a:p>
      </dgm:t>
    </dgm:pt>
    <dgm:pt modelId="{B4FBCBEE-BC88-4017-98D9-43A354FB7049}" type="sibTrans" cxnId="{0D1A0029-8404-47FB-B4F1-365D51586FEB}">
      <dgm:prSet/>
      <dgm:spPr/>
      <dgm:t>
        <a:bodyPr/>
        <a:lstStyle/>
        <a:p>
          <a:endParaRPr lang="en-US"/>
        </a:p>
      </dgm:t>
    </dgm:pt>
    <dgm:pt modelId="{CB678D09-5CEB-4CBE-B945-3309AB6FA70F}">
      <dgm:prSet phldrT="[Text]"/>
      <dgm:spPr>
        <a:solidFill>
          <a:srgbClr val="92D050"/>
        </a:solidFill>
      </dgm:spPr>
      <dgm:t>
        <a:bodyPr/>
        <a:lstStyle/>
        <a:p>
          <a:r>
            <a:rPr lang="sr-Cyrl-RS" dirty="0"/>
            <a:t>Упознај себе</a:t>
          </a:r>
          <a:endParaRPr lang="en-US" dirty="0"/>
        </a:p>
      </dgm:t>
    </dgm:pt>
    <dgm:pt modelId="{8017F6DE-C934-4F34-9227-73E7C05841CD}" type="parTrans" cxnId="{884240B7-ECEE-4306-A300-5DC76DFB06C7}">
      <dgm:prSet/>
      <dgm:spPr/>
      <dgm:t>
        <a:bodyPr/>
        <a:lstStyle/>
        <a:p>
          <a:endParaRPr lang="en-US"/>
        </a:p>
      </dgm:t>
    </dgm:pt>
    <dgm:pt modelId="{FAFF1C33-F944-4659-9FDE-9E5232BF8CCE}" type="sibTrans" cxnId="{884240B7-ECEE-4306-A300-5DC76DFB06C7}">
      <dgm:prSet/>
      <dgm:spPr/>
      <dgm:t>
        <a:bodyPr/>
        <a:lstStyle/>
        <a:p>
          <a:endParaRPr lang="en-US"/>
        </a:p>
      </dgm:t>
    </dgm:pt>
    <dgm:pt modelId="{72A83483-C4AD-4D32-98B0-44CF00778A88}">
      <dgm:prSet phldrT="[Text]"/>
      <dgm:spPr/>
      <dgm:t>
        <a:bodyPr/>
        <a:lstStyle/>
        <a:p>
          <a:r>
            <a:rPr lang="sr-Cyrl-RS" dirty="0"/>
            <a:t>Препознај своје способности</a:t>
          </a:r>
          <a:endParaRPr lang="en-US" dirty="0"/>
        </a:p>
      </dgm:t>
    </dgm:pt>
    <dgm:pt modelId="{E05D2C42-E7DD-4A8D-833D-0BEBE392319E}" type="parTrans" cxnId="{A8B5157A-AA9D-4102-B7E5-E7F1D0BAE2FD}">
      <dgm:prSet/>
      <dgm:spPr/>
      <dgm:t>
        <a:bodyPr/>
        <a:lstStyle/>
        <a:p>
          <a:endParaRPr lang="en-US"/>
        </a:p>
      </dgm:t>
    </dgm:pt>
    <dgm:pt modelId="{CDC52B61-10BF-4473-BAA5-46FB7B1F187B}" type="sibTrans" cxnId="{A8B5157A-AA9D-4102-B7E5-E7F1D0BAE2FD}">
      <dgm:prSet/>
      <dgm:spPr/>
      <dgm:t>
        <a:bodyPr/>
        <a:lstStyle/>
        <a:p>
          <a:endParaRPr lang="en-US"/>
        </a:p>
      </dgm:t>
    </dgm:pt>
    <dgm:pt modelId="{46518E83-9880-43E7-B05C-D8A10D38002E}">
      <dgm:prSet phldrT="[Text]"/>
      <dgm:spPr/>
      <dgm:t>
        <a:bodyPr/>
        <a:lstStyle/>
        <a:p>
          <a:r>
            <a:rPr lang="sr-Cyrl-RS" dirty="0"/>
            <a:t>Истражи могуће изборе</a:t>
          </a:r>
          <a:endParaRPr lang="en-US" dirty="0"/>
        </a:p>
      </dgm:t>
    </dgm:pt>
    <dgm:pt modelId="{B4BD8B53-E148-4EB5-B2F2-2F94E34F2CCE}" type="parTrans" cxnId="{FDDE5B19-EF31-450F-861C-388181C58822}">
      <dgm:prSet/>
      <dgm:spPr/>
      <dgm:t>
        <a:bodyPr/>
        <a:lstStyle/>
        <a:p>
          <a:endParaRPr lang="en-US"/>
        </a:p>
      </dgm:t>
    </dgm:pt>
    <dgm:pt modelId="{4191294D-FAA9-44FE-B21C-5450EF8064B7}" type="sibTrans" cxnId="{FDDE5B19-EF31-450F-861C-388181C58822}">
      <dgm:prSet/>
      <dgm:spPr/>
      <dgm:t>
        <a:bodyPr/>
        <a:lstStyle/>
        <a:p>
          <a:endParaRPr lang="en-US"/>
        </a:p>
      </dgm:t>
    </dgm:pt>
    <dgm:pt modelId="{615C32CE-F5D5-4C33-853A-12D5751E2299}">
      <dgm:prSet phldrT="[Text]"/>
      <dgm:spPr/>
      <dgm:t>
        <a:bodyPr/>
        <a:lstStyle/>
        <a:p>
          <a:r>
            <a:rPr lang="sr-Cyrl-RS" dirty="0"/>
            <a:t>Повежи свој избор са својим могућностима</a:t>
          </a:r>
          <a:endParaRPr lang="en-US" dirty="0"/>
        </a:p>
      </dgm:t>
    </dgm:pt>
    <dgm:pt modelId="{E35FED22-2CEA-47C4-AE2C-4DA94A8869FF}" type="parTrans" cxnId="{4D66079F-B1D3-40F0-890E-24DA69312AC1}">
      <dgm:prSet/>
      <dgm:spPr/>
      <dgm:t>
        <a:bodyPr/>
        <a:lstStyle/>
        <a:p>
          <a:endParaRPr lang="en-US"/>
        </a:p>
      </dgm:t>
    </dgm:pt>
    <dgm:pt modelId="{FC53828C-03E4-4C9C-95F9-1E7693C958FE}" type="sibTrans" cxnId="{4D66079F-B1D3-40F0-890E-24DA69312AC1}">
      <dgm:prSet/>
      <dgm:spPr/>
      <dgm:t>
        <a:bodyPr/>
        <a:lstStyle/>
        <a:p>
          <a:endParaRPr lang="en-US"/>
        </a:p>
      </dgm:t>
    </dgm:pt>
    <dgm:pt modelId="{2EBC6E49-B6DD-4FC7-A513-83C70F019FD2}" type="pres">
      <dgm:prSet presAssocID="{E29159FE-ACB1-4288-BBEF-BEB7B02CF40C}" presName="cycle" presStyleCnt="0">
        <dgm:presLayoutVars>
          <dgm:dir/>
          <dgm:resizeHandles val="exact"/>
        </dgm:presLayoutVars>
      </dgm:prSet>
      <dgm:spPr/>
    </dgm:pt>
    <dgm:pt modelId="{E7F1E7BE-9ECE-45A0-A85A-2BB1CCCFFB1A}" type="pres">
      <dgm:prSet presAssocID="{D34B1D14-855D-4AB7-8E16-1D3022E47D34}" presName="node" presStyleLbl="node1" presStyleIdx="0" presStyleCnt="5">
        <dgm:presLayoutVars>
          <dgm:bulletEnabled val="1"/>
        </dgm:presLayoutVars>
      </dgm:prSet>
      <dgm:spPr/>
    </dgm:pt>
    <dgm:pt modelId="{C679AAB2-EB9C-443A-ADDD-F0307D2741C2}" type="pres">
      <dgm:prSet presAssocID="{D34B1D14-855D-4AB7-8E16-1D3022E47D34}" presName="spNode" presStyleCnt="0"/>
      <dgm:spPr/>
    </dgm:pt>
    <dgm:pt modelId="{85E816AA-747E-47B0-A35F-7FCC9CF1B692}" type="pres">
      <dgm:prSet presAssocID="{B4FBCBEE-BC88-4017-98D9-43A354FB7049}" presName="sibTrans" presStyleLbl="sibTrans1D1" presStyleIdx="0" presStyleCnt="5"/>
      <dgm:spPr/>
    </dgm:pt>
    <dgm:pt modelId="{EB8170E9-2B7A-4435-9954-14FED44CA9A3}" type="pres">
      <dgm:prSet presAssocID="{CB678D09-5CEB-4CBE-B945-3309AB6FA70F}" presName="node" presStyleLbl="node1" presStyleIdx="1" presStyleCnt="5">
        <dgm:presLayoutVars>
          <dgm:bulletEnabled val="1"/>
        </dgm:presLayoutVars>
      </dgm:prSet>
      <dgm:spPr/>
    </dgm:pt>
    <dgm:pt modelId="{38DA0836-7DA3-4BE0-A64B-9F313C8F58A7}" type="pres">
      <dgm:prSet presAssocID="{CB678D09-5CEB-4CBE-B945-3309AB6FA70F}" presName="spNode" presStyleCnt="0"/>
      <dgm:spPr/>
    </dgm:pt>
    <dgm:pt modelId="{1B376D35-A3D8-4134-B34F-73DBB909DBBA}" type="pres">
      <dgm:prSet presAssocID="{FAFF1C33-F944-4659-9FDE-9E5232BF8CCE}" presName="sibTrans" presStyleLbl="sibTrans1D1" presStyleIdx="1" presStyleCnt="5"/>
      <dgm:spPr/>
    </dgm:pt>
    <dgm:pt modelId="{77FFD807-6836-4402-9875-2BB4F85BF798}" type="pres">
      <dgm:prSet presAssocID="{72A83483-C4AD-4D32-98B0-44CF00778A88}" presName="node" presStyleLbl="node1" presStyleIdx="2" presStyleCnt="5">
        <dgm:presLayoutVars>
          <dgm:bulletEnabled val="1"/>
        </dgm:presLayoutVars>
      </dgm:prSet>
      <dgm:spPr/>
    </dgm:pt>
    <dgm:pt modelId="{68C37366-749C-4CC5-9738-2353F055B478}" type="pres">
      <dgm:prSet presAssocID="{72A83483-C4AD-4D32-98B0-44CF00778A88}" presName="spNode" presStyleCnt="0"/>
      <dgm:spPr/>
    </dgm:pt>
    <dgm:pt modelId="{2FFDFD89-7B4E-48E0-8A37-07282B629815}" type="pres">
      <dgm:prSet presAssocID="{CDC52B61-10BF-4473-BAA5-46FB7B1F187B}" presName="sibTrans" presStyleLbl="sibTrans1D1" presStyleIdx="2" presStyleCnt="5"/>
      <dgm:spPr/>
    </dgm:pt>
    <dgm:pt modelId="{AAC24D37-A796-4DF1-BE5B-07414F0F6E60}" type="pres">
      <dgm:prSet presAssocID="{46518E83-9880-43E7-B05C-D8A10D38002E}" presName="node" presStyleLbl="node1" presStyleIdx="3" presStyleCnt="5">
        <dgm:presLayoutVars>
          <dgm:bulletEnabled val="1"/>
        </dgm:presLayoutVars>
      </dgm:prSet>
      <dgm:spPr/>
    </dgm:pt>
    <dgm:pt modelId="{AAD337E7-26EC-4049-9EA8-6ACF7CBE22EB}" type="pres">
      <dgm:prSet presAssocID="{46518E83-9880-43E7-B05C-D8A10D38002E}" presName="spNode" presStyleCnt="0"/>
      <dgm:spPr/>
    </dgm:pt>
    <dgm:pt modelId="{3F6E7CC5-2EC7-43A8-8CFB-A55D17EABE5F}" type="pres">
      <dgm:prSet presAssocID="{4191294D-FAA9-44FE-B21C-5450EF8064B7}" presName="sibTrans" presStyleLbl="sibTrans1D1" presStyleIdx="3" presStyleCnt="5"/>
      <dgm:spPr/>
    </dgm:pt>
    <dgm:pt modelId="{6212E1FE-845E-402C-BB1F-CE635240E294}" type="pres">
      <dgm:prSet presAssocID="{615C32CE-F5D5-4C33-853A-12D5751E2299}" presName="node" presStyleLbl="node1" presStyleIdx="4" presStyleCnt="5">
        <dgm:presLayoutVars>
          <dgm:bulletEnabled val="1"/>
        </dgm:presLayoutVars>
      </dgm:prSet>
      <dgm:spPr/>
    </dgm:pt>
    <dgm:pt modelId="{8433E34A-4BAC-4A0C-B9E5-87F6827477A8}" type="pres">
      <dgm:prSet presAssocID="{615C32CE-F5D5-4C33-853A-12D5751E2299}" presName="spNode" presStyleCnt="0"/>
      <dgm:spPr/>
    </dgm:pt>
    <dgm:pt modelId="{2D5CB0E2-94F8-4B0F-8A2D-D96061C23986}" type="pres">
      <dgm:prSet presAssocID="{FC53828C-03E4-4C9C-95F9-1E7693C958FE}" presName="sibTrans" presStyleLbl="sibTrans1D1" presStyleIdx="4" presStyleCnt="5"/>
      <dgm:spPr/>
    </dgm:pt>
  </dgm:ptLst>
  <dgm:cxnLst>
    <dgm:cxn modelId="{FDDE5B19-EF31-450F-861C-388181C58822}" srcId="{E29159FE-ACB1-4288-BBEF-BEB7B02CF40C}" destId="{46518E83-9880-43E7-B05C-D8A10D38002E}" srcOrd="3" destOrd="0" parTransId="{B4BD8B53-E148-4EB5-B2F2-2F94E34F2CCE}" sibTransId="{4191294D-FAA9-44FE-B21C-5450EF8064B7}"/>
    <dgm:cxn modelId="{0D1A0029-8404-47FB-B4F1-365D51586FEB}" srcId="{E29159FE-ACB1-4288-BBEF-BEB7B02CF40C}" destId="{D34B1D14-855D-4AB7-8E16-1D3022E47D34}" srcOrd="0" destOrd="0" parTransId="{ED67C644-2934-4B85-A31A-0C7F9B76AB3C}" sibTransId="{B4FBCBEE-BC88-4017-98D9-43A354FB7049}"/>
    <dgm:cxn modelId="{4498772B-063A-4F6F-B01C-809E0067CE0E}" type="presOf" srcId="{D34B1D14-855D-4AB7-8E16-1D3022E47D34}" destId="{E7F1E7BE-9ECE-45A0-A85A-2BB1CCCFFB1A}" srcOrd="0" destOrd="0" presId="urn:microsoft.com/office/officeart/2005/8/layout/cycle5"/>
    <dgm:cxn modelId="{435DE22C-3E25-4E7F-ADC7-E512F732B7B7}" type="presOf" srcId="{615C32CE-F5D5-4C33-853A-12D5751E2299}" destId="{6212E1FE-845E-402C-BB1F-CE635240E294}" srcOrd="0" destOrd="0" presId="urn:microsoft.com/office/officeart/2005/8/layout/cycle5"/>
    <dgm:cxn modelId="{1276B94B-F733-41F1-98B0-35E17B9A5E91}" type="presOf" srcId="{72A83483-C4AD-4D32-98B0-44CF00778A88}" destId="{77FFD807-6836-4402-9875-2BB4F85BF798}" srcOrd="0" destOrd="0" presId="urn:microsoft.com/office/officeart/2005/8/layout/cycle5"/>
    <dgm:cxn modelId="{536B7374-C794-4437-9D50-9DF52917C71B}" type="presOf" srcId="{B4FBCBEE-BC88-4017-98D9-43A354FB7049}" destId="{85E816AA-747E-47B0-A35F-7FCC9CF1B692}" srcOrd="0" destOrd="0" presId="urn:microsoft.com/office/officeart/2005/8/layout/cycle5"/>
    <dgm:cxn modelId="{6AED1458-6B1B-4D50-8440-4D55BC888950}" type="presOf" srcId="{46518E83-9880-43E7-B05C-D8A10D38002E}" destId="{AAC24D37-A796-4DF1-BE5B-07414F0F6E60}" srcOrd="0" destOrd="0" presId="urn:microsoft.com/office/officeart/2005/8/layout/cycle5"/>
    <dgm:cxn modelId="{A8B5157A-AA9D-4102-B7E5-E7F1D0BAE2FD}" srcId="{E29159FE-ACB1-4288-BBEF-BEB7B02CF40C}" destId="{72A83483-C4AD-4D32-98B0-44CF00778A88}" srcOrd="2" destOrd="0" parTransId="{E05D2C42-E7DD-4A8D-833D-0BEBE392319E}" sibTransId="{CDC52B61-10BF-4473-BAA5-46FB7B1F187B}"/>
    <dgm:cxn modelId="{CA13658E-5698-4EE6-A816-09784DE09C06}" type="presOf" srcId="{CDC52B61-10BF-4473-BAA5-46FB7B1F187B}" destId="{2FFDFD89-7B4E-48E0-8A37-07282B629815}" srcOrd="0" destOrd="0" presId="urn:microsoft.com/office/officeart/2005/8/layout/cycle5"/>
    <dgm:cxn modelId="{A593AF9A-1C72-4E2C-AC42-18A12657E12F}" type="presOf" srcId="{FC53828C-03E4-4C9C-95F9-1E7693C958FE}" destId="{2D5CB0E2-94F8-4B0F-8A2D-D96061C23986}" srcOrd="0" destOrd="0" presId="urn:microsoft.com/office/officeart/2005/8/layout/cycle5"/>
    <dgm:cxn modelId="{4D66079F-B1D3-40F0-890E-24DA69312AC1}" srcId="{E29159FE-ACB1-4288-BBEF-BEB7B02CF40C}" destId="{615C32CE-F5D5-4C33-853A-12D5751E2299}" srcOrd="4" destOrd="0" parTransId="{E35FED22-2CEA-47C4-AE2C-4DA94A8869FF}" sibTransId="{FC53828C-03E4-4C9C-95F9-1E7693C958FE}"/>
    <dgm:cxn modelId="{884240B7-ECEE-4306-A300-5DC76DFB06C7}" srcId="{E29159FE-ACB1-4288-BBEF-BEB7B02CF40C}" destId="{CB678D09-5CEB-4CBE-B945-3309AB6FA70F}" srcOrd="1" destOrd="0" parTransId="{8017F6DE-C934-4F34-9227-73E7C05841CD}" sibTransId="{FAFF1C33-F944-4659-9FDE-9E5232BF8CCE}"/>
    <dgm:cxn modelId="{A66CE5C2-FE25-4B6C-98F4-06D0F9067F1B}" type="presOf" srcId="{4191294D-FAA9-44FE-B21C-5450EF8064B7}" destId="{3F6E7CC5-2EC7-43A8-8CFB-A55D17EABE5F}" srcOrd="0" destOrd="0" presId="urn:microsoft.com/office/officeart/2005/8/layout/cycle5"/>
    <dgm:cxn modelId="{88F899E5-1500-4289-8292-41A350D3D3EF}" type="presOf" srcId="{E29159FE-ACB1-4288-BBEF-BEB7B02CF40C}" destId="{2EBC6E49-B6DD-4FC7-A513-83C70F019FD2}" srcOrd="0" destOrd="0" presId="urn:microsoft.com/office/officeart/2005/8/layout/cycle5"/>
    <dgm:cxn modelId="{A4EDC1EE-7C71-4D1A-95A1-78710BD77B56}" type="presOf" srcId="{FAFF1C33-F944-4659-9FDE-9E5232BF8CCE}" destId="{1B376D35-A3D8-4134-B34F-73DBB909DBBA}" srcOrd="0" destOrd="0" presId="urn:microsoft.com/office/officeart/2005/8/layout/cycle5"/>
    <dgm:cxn modelId="{2A11C5FE-09FC-40CC-803D-432376B3DAD1}" type="presOf" srcId="{CB678D09-5CEB-4CBE-B945-3309AB6FA70F}" destId="{EB8170E9-2B7A-4435-9954-14FED44CA9A3}" srcOrd="0" destOrd="0" presId="urn:microsoft.com/office/officeart/2005/8/layout/cycle5"/>
    <dgm:cxn modelId="{D88A97F0-E722-4A9E-BDA2-AE90A42DB3FE}" type="presParOf" srcId="{2EBC6E49-B6DD-4FC7-A513-83C70F019FD2}" destId="{E7F1E7BE-9ECE-45A0-A85A-2BB1CCCFFB1A}" srcOrd="0" destOrd="0" presId="urn:microsoft.com/office/officeart/2005/8/layout/cycle5"/>
    <dgm:cxn modelId="{AF531EBD-E159-4196-91A1-0A1E4C73A0FD}" type="presParOf" srcId="{2EBC6E49-B6DD-4FC7-A513-83C70F019FD2}" destId="{C679AAB2-EB9C-443A-ADDD-F0307D2741C2}" srcOrd="1" destOrd="0" presId="urn:microsoft.com/office/officeart/2005/8/layout/cycle5"/>
    <dgm:cxn modelId="{6DDE21E6-583B-4A1E-8998-8590DE2E1500}" type="presParOf" srcId="{2EBC6E49-B6DD-4FC7-A513-83C70F019FD2}" destId="{85E816AA-747E-47B0-A35F-7FCC9CF1B692}" srcOrd="2" destOrd="0" presId="urn:microsoft.com/office/officeart/2005/8/layout/cycle5"/>
    <dgm:cxn modelId="{B879C146-4092-450A-9710-8A2EB9D0AF1D}" type="presParOf" srcId="{2EBC6E49-B6DD-4FC7-A513-83C70F019FD2}" destId="{EB8170E9-2B7A-4435-9954-14FED44CA9A3}" srcOrd="3" destOrd="0" presId="urn:microsoft.com/office/officeart/2005/8/layout/cycle5"/>
    <dgm:cxn modelId="{27BA4BA2-BF6B-4681-8912-F745763B2707}" type="presParOf" srcId="{2EBC6E49-B6DD-4FC7-A513-83C70F019FD2}" destId="{38DA0836-7DA3-4BE0-A64B-9F313C8F58A7}" srcOrd="4" destOrd="0" presId="urn:microsoft.com/office/officeart/2005/8/layout/cycle5"/>
    <dgm:cxn modelId="{FA0225C4-266D-4FFD-B5FF-0F16E7CBFC6B}" type="presParOf" srcId="{2EBC6E49-B6DD-4FC7-A513-83C70F019FD2}" destId="{1B376D35-A3D8-4134-B34F-73DBB909DBBA}" srcOrd="5" destOrd="0" presId="urn:microsoft.com/office/officeart/2005/8/layout/cycle5"/>
    <dgm:cxn modelId="{4FD05FE0-D443-40A5-BD75-FB89E1070071}" type="presParOf" srcId="{2EBC6E49-B6DD-4FC7-A513-83C70F019FD2}" destId="{77FFD807-6836-4402-9875-2BB4F85BF798}" srcOrd="6" destOrd="0" presId="urn:microsoft.com/office/officeart/2005/8/layout/cycle5"/>
    <dgm:cxn modelId="{7B8820AF-882F-416F-9A2B-07154AC85D76}" type="presParOf" srcId="{2EBC6E49-B6DD-4FC7-A513-83C70F019FD2}" destId="{68C37366-749C-4CC5-9738-2353F055B478}" srcOrd="7" destOrd="0" presId="urn:microsoft.com/office/officeart/2005/8/layout/cycle5"/>
    <dgm:cxn modelId="{ADFAD242-2F7B-43E1-8D21-5B1111E55B58}" type="presParOf" srcId="{2EBC6E49-B6DD-4FC7-A513-83C70F019FD2}" destId="{2FFDFD89-7B4E-48E0-8A37-07282B629815}" srcOrd="8" destOrd="0" presId="urn:microsoft.com/office/officeart/2005/8/layout/cycle5"/>
    <dgm:cxn modelId="{C5588408-AAB5-4872-963A-11B6EBB86136}" type="presParOf" srcId="{2EBC6E49-B6DD-4FC7-A513-83C70F019FD2}" destId="{AAC24D37-A796-4DF1-BE5B-07414F0F6E60}" srcOrd="9" destOrd="0" presId="urn:microsoft.com/office/officeart/2005/8/layout/cycle5"/>
    <dgm:cxn modelId="{DF3EE9F1-0E1E-4697-905A-86EA5DA88F4C}" type="presParOf" srcId="{2EBC6E49-B6DD-4FC7-A513-83C70F019FD2}" destId="{AAD337E7-26EC-4049-9EA8-6ACF7CBE22EB}" srcOrd="10" destOrd="0" presId="urn:microsoft.com/office/officeart/2005/8/layout/cycle5"/>
    <dgm:cxn modelId="{76832861-557D-4E4A-B0D2-5A2D70AD282C}" type="presParOf" srcId="{2EBC6E49-B6DD-4FC7-A513-83C70F019FD2}" destId="{3F6E7CC5-2EC7-43A8-8CFB-A55D17EABE5F}" srcOrd="11" destOrd="0" presId="urn:microsoft.com/office/officeart/2005/8/layout/cycle5"/>
    <dgm:cxn modelId="{8495D178-A823-4920-AFE1-F60E755EB9EE}" type="presParOf" srcId="{2EBC6E49-B6DD-4FC7-A513-83C70F019FD2}" destId="{6212E1FE-845E-402C-BB1F-CE635240E294}" srcOrd="12" destOrd="0" presId="urn:microsoft.com/office/officeart/2005/8/layout/cycle5"/>
    <dgm:cxn modelId="{C7310D9B-7882-424F-896E-E2E34D5D8F81}" type="presParOf" srcId="{2EBC6E49-B6DD-4FC7-A513-83C70F019FD2}" destId="{8433E34A-4BAC-4A0C-B9E5-87F6827477A8}" srcOrd="13" destOrd="0" presId="urn:microsoft.com/office/officeart/2005/8/layout/cycle5"/>
    <dgm:cxn modelId="{6CBAC421-3B15-4DD2-8D67-E42A9C80FEDA}" type="presParOf" srcId="{2EBC6E49-B6DD-4FC7-A513-83C70F019FD2}" destId="{2D5CB0E2-94F8-4B0F-8A2D-D96061C23986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1E7BE-9ECE-45A0-A85A-2BB1CCCFFB1A}">
      <dsp:nvSpPr>
        <dsp:cNvPr id="0" name=""/>
        <dsp:cNvSpPr/>
      </dsp:nvSpPr>
      <dsp:spPr>
        <a:xfrm>
          <a:off x="3055460" y="742"/>
          <a:ext cx="1089979" cy="7084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Научи које вредности су по теби важне</a:t>
          </a:r>
          <a:endParaRPr lang="en-US" sz="1000" kern="1200" dirty="0"/>
        </a:p>
      </dsp:txBody>
      <dsp:txXfrm>
        <a:off x="3055460" y="742"/>
        <a:ext cx="1089979" cy="708486"/>
      </dsp:txXfrm>
    </dsp:sp>
    <dsp:sp modelId="{85E816AA-747E-47B0-A35F-7FCC9CF1B692}">
      <dsp:nvSpPr>
        <dsp:cNvPr id="0" name=""/>
        <dsp:cNvSpPr/>
      </dsp:nvSpPr>
      <dsp:spPr>
        <a:xfrm>
          <a:off x="2184775" y="354986"/>
          <a:ext cx="2831348" cy="2831348"/>
        </a:xfrm>
        <a:custGeom>
          <a:avLst/>
          <a:gdLst/>
          <a:ahLst/>
          <a:cxnLst/>
          <a:rect l="0" t="0" r="0" b="0"/>
          <a:pathLst>
            <a:path>
              <a:moveTo>
                <a:pt x="2106731" y="180128"/>
              </a:moveTo>
              <a:arcTo wR="1415674" hR="1415674" stAng="17953133" swAng="12120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170E9-2B7A-4435-9954-14FED44CA9A3}">
      <dsp:nvSpPr>
        <dsp:cNvPr id="0" name=""/>
        <dsp:cNvSpPr/>
      </dsp:nvSpPr>
      <dsp:spPr>
        <a:xfrm>
          <a:off x="4401846" y="978949"/>
          <a:ext cx="1089979" cy="708486"/>
        </a:xfrm>
        <a:prstGeom prst="round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Упознај себе</a:t>
          </a:r>
          <a:endParaRPr lang="en-US" sz="1000" kern="1200" dirty="0"/>
        </a:p>
      </dsp:txBody>
      <dsp:txXfrm>
        <a:off x="4401846" y="978949"/>
        <a:ext cx="1089979" cy="708486"/>
      </dsp:txXfrm>
    </dsp:sp>
    <dsp:sp modelId="{1B376D35-A3D8-4134-B34F-73DBB909DBBA}">
      <dsp:nvSpPr>
        <dsp:cNvPr id="0" name=""/>
        <dsp:cNvSpPr/>
      </dsp:nvSpPr>
      <dsp:spPr>
        <a:xfrm>
          <a:off x="2184775" y="354986"/>
          <a:ext cx="2831348" cy="2831348"/>
        </a:xfrm>
        <a:custGeom>
          <a:avLst/>
          <a:gdLst/>
          <a:ahLst/>
          <a:cxnLst/>
          <a:rect l="0" t="0" r="0" b="0"/>
          <a:pathLst>
            <a:path>
              <a:moveTo>
                <a:pt x="2827956" y="1513606"/>
              </a:moveTo>
              <a:arcTo wR="1415674" hR="1415674" stAng="21838004" swAng="13600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FFD807-6836-4402-9875-2BB4F85BF798}">
      <dsp:nvSpPr>
        <dsp:cNvPr id="0" name=""/>
        <dsp:cNvSpPr/>
      </dsp:nvSpPr>
      <dsp:spPr>
        <a:xfrm>
          <a:off x="3887572" y="2561721"/>
          <a:ext cx="1089979" cy="7084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Препознај своје способности</a:t>
          </a:r>
          <a:endParaRPr lang="en-US" sz="1000" kern="1200" dirty="0"/>
        </a:p>
      </dsp:txBody>
      <dsp:txXfrm>
        <a:off x="3887572" y="2561721"/>
        <a:ext cx="1089979" cy="708486"/>
      </dsp:txXfrm>
    </dsp:sp>
    <dsp:sp modelId="{2FFDFD89-7B4E-48E0-8A37-07282B629815}">
      <dsp:nvSpPr>
        <dsp:cNvPr id="0" name=""/>
        <dsp:cNvSpPr/>
      </dsp:nvSpPr>
      <dsp:spPr>
        <a:xfrm>
          <a:off x="2184775" y="354986"/>
          <a:ext cx="2831348" cy="2831348"/>
        </a:xfrm>
        <a:custGeom>
          <a:avLst/>
          <a:gdLst/>
          <a:ahLst/>
          <a:cxnLst/>
          <a:rect l="0" t="0" r="0" b="0"/>
          <a:pathLst>
            <a:path>
              <a:moveTo>
                <a:pt x="1589513" y="2820634"/>
              </a:moveTo>
              <a:arcTo wR="1415674" hR="1415674" stAng="4976790" swAng="8464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24D37-A796-4DF1-BE5B-07414F0F6E60}">
      <dsp:nvSpPr>
        <dsp:cNvPr id="0" name=""/>
        <dsp:cNvSpPr/>
      </dsp:nvSpPr>
      <dsp:spPr>
        <a:xfrm>
          <a:off x="2223347" y="2561721"/>
          <a:ext cx="1089979" cy="7084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Истражи могуће изборе</a:t>
          </a:r>
          <a:endParaRPr lang="en-US" sz="1000" kern="1200" dirty="0"/>
        </a:p>
      </dsp:txBody>
      <dsp:txXfrm>
        <a:off x="2223347" y="2561721"/>
        <a:ext cx="1089979" cy="708486"/>
      </dsp:txXfrm>
    </dsp:sp>
    <dsp:sp modelId="{3F6E7CC5-2EC7-43A8-8CFB-A55D17EABE5F}">
      <dsp:nvSpPr>
        <dsp:cNvPr id="0" name=""/>
        <dsp:cNvSpPr/>
      </dsp:nvSpPr>
      <dsp:spPr>
        <a:xfrm>
          <a:off x="2184775" y="354986"/>
          <a:ext cx="2831348" cy="2831348"/>
        </a:xfrm>
        <a:custGeom>
          <a:avLst/>
          <a:gdLst/>
          <a:ahLst/>
          <a:cxnLst/>
          <a:rect l="0" t="0" r="0" b="0"/>
          <a:pathLst>
            <a:path>
              <a:moveTo>
                <a:pt x="150230" y="2050328"/>
              </a:moveTo>
              <a:arcTo wR="1415674" hR="1415674" stAng="9201898" swAng="13600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2E1FE-845E-402C-BB1F-CE635240E294}">
      <dsp:nvSpPr>
        <dsp:cNvPr id="0" name=""/>
        <dsp:cNvSpPr/>
      </dsp:nvSpPr>
      <dsp:spPr>
        <a:xfrm>
          <a:off x="1709073" y="978949"/>
          <a:ext cx="1089979" cy="7084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Повежи свој избор са својим могућностима</a:t>
          </a:r>
          <a:endParaRPr lang="en-US" sz="1000" kern="1200" dirty="0"/>
        </a:p>
      </dsp:txBody>
      <dsp:txXfrm>
        <a:off x="1709073" y="978949"/>
        <a:ext cx="1089979" cy="708486"/>
      </dsp:txXfrm>
    </dsp:sp>
    <dsp:sp modelId="{2D5CB0E2-94F8-4B0F-8A2D-D96061C23986}">
      <dsp:nvSpPr>
        <dsp:cNvPr id="0" name=""/>
        <dsp:cNvSpPr/>
      </dsp:nvSpPr>
      <dsp:spPr>
        <a:xfrm>
          <a:off x="2184775" y="354986"/>
          <a:ext cx="2831348" cy="2831348"/>
        </a:xfrm>
        <a:custGeom>
          <a:avLst/>
          <a:gdLst/>
          <a:ahLst/>
          <a:cxnLst/>
          <a:rect l="0" t="0" r="0" b="0"/>
          <a:pathLst>
            <a:path>
              <a:moveTo>
                <a:pt x="340484" y="494749"/>
              </a:moveTo>
              <a:arcTo wR="1415674" hR="1415674" stAng="13234849" swAng="12120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85873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36932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7958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530739"/>
            <a:ext cx="3538728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116262"/>
            <a:ext cx="3538728" cy="2632605"/>
          </a:xfrm>
        </p:spPr>
        <p:txBody>
          <a:bodyPr anchor="t">
            <a:norm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530739"/>
            <a:ext cx="3538728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116262"/>
            <a:ext cx="3538728" cy="2632605"/>
          </a:xfrm>
        </p:spPr>
        <p:txBody>
          <a:bodyPr anchor="t"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17830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971551" y="2421466"/>
            <a:ext cx="26852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2" y="982132"/>
            <a:ext cx="2685285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/>
        </p:nvSpPr>
        <p:spPr>
          <a:xfrm rot="5400000">
            <a:off x="4596593" y="2063900"/>
            <a:ext cx="4037344" cy="4481543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/>
        </p:nvSpPr>
        <p:spPr>
          <a:xfrm rot="-120000">
            <a:off x="4029084" y="869569"/>
            <a:ext cx="4277768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188023" y="1077709"/>
            <a:ext cx="3959891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09CB875-1032-49F8-A74E-BD0BA58F9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1550" y="2556934"/>
            <a:ext cx="2685286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245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971551" y="2421466"/>
            <a:ext cx="26852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2" y="982132"/>
            <a:ext cx="2685285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6221" y="895547"/>
            <a:ext cx="4403494" cy="49749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79CAAA9-085A-46C2-A892-DE935E67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1550" y="2556934"/>
            <a:ext cx="2685286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7113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45452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76C9E3-4E12-46D0-A58B-4B548A8E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6604" y="2442733"/>
            <a:ext cx="6610793" cy="3139547"/>
          </a:xfrm>
        </p:spPr>
        <p:txBody>
          <a:bodyPr anchor="ctr"/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609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2928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7890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8A5301E-AB93-4945-A0AA-2215B6872DB2}"/>
              </a:ext>
            </a:extLst>
          </p:cNvPr>
          <p:cNvSpPr>
            <a:spLocks noChangeAspect="1"/>
          </p:cNvSpPr>
          <p:nvPr/>
        </p:nvSpPr>
        <p:spPr>
          <a:xfrm>
            <a:off x="1403551" y="2602132"/>
            <a:ext cx="1351026" cy="18013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FF1D57-3E5F-584B-94C2-629CD166831B}"/>
              </a:ext>
            </a:extLst>
          </p:cNvPr>
          <p:cNvSpPr>
            <a:spLocks noChangeAspect="1"/>
          </p:cNvSpPr>
          <p:nvPr/>
        </p:nvSpPr>
        <p:spPr>
          <a:xfrm>
            <a:off x="3895974" y="2602132"/>
            <a:ext cx="1351026" cy="1801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A619F7-99B1-EB46-8946-F77C733C4D86}"/>
              </a:ext>
            </a:extLst>
          </p:cNvPr>
          <p:cNvSpPr>
            <a:spLocks noChangeAspect="1"/>
          </p:cNvSpPr>
          <p:nvPr/>
        </p:nvSpPr>
        <p:spPr>
          <a:xfrm>
            <a:off x="6389423" y="2602132"/>
            <a:ext cx="1351026" cy="1801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982132"/>
            <a:ext cx="7200897" cy="130386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1" y="4804496"/>
            <a:ext cx="2214000" cy="110913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FC6D4A-DA65-4AB4-A214-ABFCCC77CE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65000" y="4804496"/>
            <a:ext cx="2214000" cy="110913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EDB116-654D-48D8-BED5-DCA5C06DA3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958449" y="4804496"/>
            <a:ext cx="2214000" cy="110913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E6232E7-9350-493B-BFD0-883015EB07C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643581" y="2922172"/>
            <a:ext cx="870966" cy="1161288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Icon or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13A6892-C6C0-404F-96AD-993154ED8C7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136004" y="2922172"/>
            <a:ext cx="870966" cy="1161288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noProof="0" dirty="0"/>
              <a:t>Insert Icon or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0281C28-F044-4622-B651-CE20C022E7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8500" y="2920902"/>
            <a:ext cx="872871" cy="1163828"/>
          </a:xfrm>
          <a:prstGeom prst="ellipse">
            <a:avLst/>
          </a:prstGeom>
          <a:noFill/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b="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noProof="0" dirty="0"/>
              <a:t>Insert Icon or Picture</a:t>
            </a:r>
          </a:p>
        </p:txBody>
      </p:sp>
    </p:spTree>
    <p:extLst>
      <p:ext uri="{BB962C8B-B14F-4D97-AF65-F5344CB8AC3E}">
        <p14:creationId xmlns:p14="http://schemas.microsoft.com/office/powerpoint/2010/main" val="146703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2624020" y="2421466"/>
            <a:ext cx="55554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021" y="982132"/>
            <a:ext cx="5548427" cy="130386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4021" y="2560320"/>
            <a:ext cx="2685286" cy="3310128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7162" y="2560320"/>
            <a:ext cx="2685286" cy="3310128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/>
        </p:nvSpPr>
        <p:spPr>
          <a:xfrm rot="5400000">
            <a:off x="-110920" y="2905099"/>
            <a:ext cx="3220061" cy="2530089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/>
        </p:nvSpPr>
        <p:spPr>
          <a:xfrm rot="-120000">
            <a:off x="158535" y="1442831"/>
            <a:ext cx="2415046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316577" y="1691853"/>
            <a:ext cx="2052000" cy="3367314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376265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F82F76-1F28-4871-AA44-ADE3B29E465F}"/>
              </a:ext>
            </a:extLst>
          </p:cNvPr>
          <p:cNvSpPr/>
          <p:nvPr/>
        </p:nvSpPr>
        <p:spPr>
          <a:xfrm>
            <a:off x="800100" y="1009666"/>
            <a:ext cx="5292727" cy="4847145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62675" y="982133"/>
            <a:ext cx="2009774" cy="1412725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n-US" noProof="0"/>
              <a:t>Click to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87D12F9-00B3-48A4-8EFB-78ACCA9F9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11539" y="1318687"/>
            <a:ext cx="1753870" cy="28819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Pictures of buildings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42B44F9-2E79-4910-8D1A-CE37EF0524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30667" y="3128437"/>
            <a:ext cx="2980972" cy="24246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noProof="0" dirty="0"/>
              <a:t> Pictures of jobs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68412D06-1A64-446B-8E3E-026437ADFB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338" y="1318688"/>
            <a:ext cx="1311300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noProof="0" dirty="0"/>
              <a:t>Pictures of transportation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3152ED43-82C8-44B9-8B8E-2C0C9CEB1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0667" y="1318688"/>
            <a:ext cx="1569770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Pictures of clothing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0BCC3DC8-BDE4-4B07-A8CA-0321A36435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11539" y="4333875"/>
            <a:ext cx="1753870" cy="121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noProof="0" dirty="0"/>
              <a:t>Pictures of other items that capture the era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E769B50-B286-4700-AFD4-EFDA8F2FB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62675" y="2507047"/>
            <a:ext cx="2009774" cy="3349763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noProof="0"/>
              <a:t>Subheader</a:t>
            </a:r>
          </a:p>
        </p:txBody>
      </p:sp>
    </p:spTree>
    <p:extLst>
      <p:ext uri="{BB962C8B-B14F-4D97-AF65-F5344CB8AC3E}">
        <p14:creationId xmlns:p14="http://schemas.microsoft.com/office/powerpoint/2010/main" val="426007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3CE66FB-7564-43B1-9A0A-6594394A243B}"/>
              </a:ext>
            </a:extLst>
          </p:cNvPr>
          <p:cNvSpPr/>
          <p:nvPr/>
        </p:nvSpPr>
        <p:spPr>
          <a:xfrm>
            <a:off x="357188" y="476250"/>
            <a:ext cx="8429625" cy="5924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335E96D-A567-4898-B2BA-3B8C2F40BA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4000" y="567000"/>
            <a:ext cx="8316000" cy="5724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an iconic picture from the era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692939"/>
            <a:ext cx="7200897" cy="75141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7" name="Picture 6" descr="HD-PanelContent-GrommetsCombined.png">
            <a:extLst>
              <a:ext uri="{FF2B5EF4-FFF2-40B4-BE49-F238E27FC236}">
                <a16:creationId xmlns:a16="http://schemas.microsoft.com/office/drawing/2014/main" id="{EE5D561D-B993-4D57-A306-77777AD909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496" y="631070"/>
            <a:ext cx="18036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HD-PanelContent-GrommetsCombined.png">
            <a:extLst>
              <a:ext uri="{FF2B5EF4-FFF2-40B4-BE49-F238E27FC236}">
                <a16:creationId xmlns:a16="http://schemas.microsoft.com/office/drawing/2014/main" id="{56E46F13-579D-42C5-8CB9-411911275F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2144" y="631070"/>
            <a:ext cx="18036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HD-PanelContent-GrommetsCombined.png">
            <a:extLst>
              <a:ext uri="{FF2B5EF4-FFF2-40B4-BE49-F238E27FC236}">
                <a16:creationId xmlns:a16="http://schemas.microsoft.com/office/drawing/2014/main" id="{E055F617-AE0E-412B-BD58-B6C6F1E57E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496" y="5996030"/>
            <a:ext cx="18036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HD-PanelContent-GrommetsCombined.png">
            <a:extLst>
              <a:ext uri="{FF2B5EF4-FFF2-40B4-BE49-F238E27FC236}">
                <a16:creationId xmlns:a16="http://schemas.microsoft.com/office/drawing/2014/main" id="{E6A3ABD2-1E11-490E-83ED-21CCB18789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2144" y="5996030"/>
            <a:ext cx="18036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28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971551" y="2421466"/>
            <a:ext cx="26852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2" y="982132"/>
            <a:ext cx="2685285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1" y="2560320"/>
            <a:ext cx="2685286" cy="3310128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/>
        </p:nvSpPr>
        <p:spPr>
          <a:xfrm rot="5400000">
            <a:off x="4596593" y="2063900"/>
            <a:ext cx="4037344" cy="4481543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/>
        </p:nvSpPr>
        <p:spPr>
          <a:xfrm rot="-120000">
            <a:off x="4029084" y="869569"/>
            <a:ext cx="4277768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188023" y="1077709"/>
            <a:ext cx="3959891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6838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Content-GrommetsCombined.png">
            <a:extLst>
              <a:ext uri="{FF2B5EF4-FFF2-40B4-BE49-F238E27FC236}">
                <a16:creationId xmlns:a16="http://schemas.microsoft.com/office/drawing/2014/main" id="{7BD0150C-9F76-4D95-80BF-675693B48F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971551" y="2421466"/>
            <a:ext cx="35022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2" y="982132"/>
            <a:ext cx="3502248" cy="1303867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1" y="2556932"/>
            <a:ext cx="3502250" cy="33189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FEA8B0-7C15-481C-885B-E54C78BC32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70201" y="982133"/>
            <a:ext cx="3502250" cy="41265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DCEB7F9-6056-41AE-93D6-C5D4C94C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043309">
            <a:off x="6091622" y="5338537"/>
            <a:ext cx="2059767" cy="425315"/>
          </a:xfrm>
        </p:spPr>
        <p:txBody>
          <a:bodyPr/>
          <a:lstStyle>
            <a:lvl1pPr marL="0" indent="0" algn="r">
              <a:buNone/>
              <a:defRPr i="0">
                <a:latin typeface="Lucida Handwriting" panose="03010101010101010101" pitchFamily="66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Generation XYZ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5577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979709"/>
            <a:ext cx="720089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073155"/>
            <a:ext cx="7200898" cy="520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937688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02A890-9091-4399-80AF-8AF212A1ED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71551" y="3864479"/>
            <a:ext cx="2214000" cy="1109133"/>
          </a:xfrm>
          <a:ln w="44450" cap="sq" cmpd="thinThick">
            <a:solidFill>
              <a:schemeClr val="accent1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661F6C-2BB1-41AF-BF4C-144E940F7B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65000" y="3864479"/>
            <a:ext cx="2214000" cy="1109133"/>
          </a:xfrm>
          <a:ln w="44450" cap="sq" cmpd="thinThick">
            <a:solidFill>
              <a:schemeClr val="accent3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FB258B-8362-4F6C-94EF-7C1F32CEBF2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958449" y="3864479"/>
            <a:ext cx="2214000" cy="1109133"/>
          </a:xfrm>
          <a:ln w="44450" cap="sq" cmpd="thinThick">
            <a:solidFill>
              <a:schemeClr val="accent2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672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2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2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3600" b="1" dirty="0">
                <a:latin typeface="Arial Narrow" pitchFamily="34" charset="0"/>
              </a:rPr>
              <a:t>Упознај себе- препознај своје особине и интересовања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sr-Cyrl-RS" sz="1800" dirty="0">
              <a:latin typeface="Arial Narrow" pitchFamily="34" charset="0"/>
            </a:endParaRPr>
          </a:p>
          <a:p>
            <a:pPr algn="r"/>
            <a:endParaRPr lang="sr-Cyrl-RS" sz="1800" dirty="0">
              <a:latin typeface="Arial Narrow" pitchFamily="34" charset="0"/>
            </a:endParaRPr>
          </a:p>
          <a:p>
            <a:pPr algn="r"/>
            <a:r>
              <a:rPr lang="sr-Cyrl-RS" sz="1800" dirty="0">
                <a:latin typeface="Arial Narrow" pitchFamily="34" charset="0"/>
              </a:rPr>
              <a:t>Марија Томашевић Звиздић- психолог школе</a:t>
            </a:r>
            <a:endParaRPr lang="en-US" sz="18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600" dirty="0"/>
              <a:t>Особине личности важне за свако занимање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b="1" dirty="0"/>
              <a:t>Флексибилност- </a:t>
            </a:r>
            <a:r>
              <a:rPr lang="sr-Cyrl-RS" dirty="0"/>
              <a:t>спремност  особе да се прилагоди променама и да их прихвати као изазове који могу бити прилика да напредује у каријери.</a:t>
            </a:r>
            <a:endParaRPr lang="en-US" dirty="0"/>
          </a:p>
          <a:p>
            <a:r>
              <a:rPr lang="sr-Cyrl-RS" b="1" dirty="0"/>
              <a:t>Отпорност на стрес- </a:t>
            </a:r>
            <a:r>
              <a:rPr lang="sr-Cyrl-RS" dirty="0"/>
              <a:t>суочавање особе са брзим променама, кратким роковима и тешким саговорницима на радном месту без превише ометајућих емоција(узнемиреност, љутња, паника,..)</a:t>
            </a:r>
            <a:endParaRPr lang="en-US" dirty="0"/>
          </a:p>
          <a:p>
            <a:r>
              <a:rPr lang="sr-Cyrl-RS" b="1" dirty="0"/>
              <a:t>Висок мотив постигнућа- </a:t>
            </a:r>
            <a:r>
              <a:rPr lang="sr-Cyrl-RS" dirty="0"/>
              <a:t>спремност особе да посвећено ради на постизању пословних циљева.</a:t>
            </a:r>
            <a:endParaRPr lang="en-US" dirty="0"/>
          </a:p>
          <a:p>
            <a:r>
              <a:rPr lang="sr-Cyrl-RS" b="1" dirty="0"/>
              <a:t>Самодисциплина- </a:t>
            </a:r>
            <a:r>
              <a:rPr lang="sr-Cyrl-RS" dirty="0"/>
              <a:t>истрајност и добро организовање особе са циљем а успешно заврши започети задатак или посао.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600" dirty="0"/>
              <a:t>Како можемо упознати своје особине?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RS" dirty="0"/>
              <a:t>Важно је да поставите себи следеће питање:</a:t>
            </a:r>
          </a:p>
          <a:p>
            <a:pPr>
              <a:buNone/>
            </a:pPr>
            <a:r>
              <a:rPr lang="sr-Cyrl-RS" b="1" dirty="0"/>
              <a:t>     Ко сам ја, које особине препознајем код себе? Које особине су код мене присутне?</a:t>
            </a:r>
          </a:p>
          <a:p>
            <a:pPr>
              <a:buNone/>
            </a:pPr>
            <a:r>
              <a:rPr lang="sr-Cyrl-RS" b="1" dirty="0"/>
              <a:t>Линк </a:t>
            </a:r>
            <a:r>
              <a:rPr lang="en-US" sz="1700" b="1" dirty="0">
                <a:solidFill>
                  <a:srgbClr val="7030A0"/>
                </a:solidFill>
              </a:rPr>
              <a:t>https://forms.office.com/Pages/ResponsePage.aspx?id=stCUjnatcEWKlqfDkvAuBQ8vLF-cnDZAtI28waNszkFUNkIyRlhJWjBOSUlHSzNCMVI0S1dZQVNZTC4u</a:t>
            </a:r>
            <a:endParaRPr lang="sr-Cyrl-RS" sz="1700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sr-Cyrl-RS" b="1" dirty="0"/>
              <a:t>Прекопирај у интернет претраживач и отвориће се упитник који има за циљ да ти помогне да откријеш своје особине. </a:t>
            </a:r>
          </a:p>
          <a:p>
            <a:endParaRPr lang="en-US" dirty="0"/>
          </a:p>
        </p:txBody>
      </p:sp>
      <p:pic>
        <p:nvPicPr>
          <p:cNvPr id="5" name="Content Placeholder 4" descr="images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95081" y="2590800"/>
            <a:ext cx="2619375" cy="3124199"/>
          </a:xfr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600" dirty="0"/>
              <a:t>Како можеш упознати своје особине?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RS" dirty="0"/>
              <a:t>Упореди своје виђење себе и како те виде други. Претходна питања из упитника, као и друга која можеш сам/а да смислиш, постави свима који те добро познају- родитељима, брату, сестри, пријатељима и наставницима.</a:t>
            </a:r>
          </a:p>
          <a:p>
            <a:r>
              <a:rPr lang="sr-Cyrl-RS" dirty="0"/>
              <a:t>Можеш доћи до занимљивих открића!</a:t>
            </a:r>
          </a:p>
          <a:p>
            <a:r>
              <a:rPr lang="sr-Cyrl-RS" dirty="0"/>
              <a:t>Особине личности ће свакако бити важна тема на индивидуалном разговору са психологом у оквиру саветовања и професионалне оријентације.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42756" y="2886869"/>
            <a:ext cx="1724025" cy="2657475"/>
          </a:xfr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600" dirty="0"/>
              <a:t>Шта су то интересовања?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Интересовања </a:t>
            </a:r>
            <a:r>
              <a:rPr lang="sr-Latn-RS" dirty="0"/>
              <a:t> </a:t>
            </a:r>
            <a:r>
              <a:rPr lang="ru-RU" dirty="0"/>
              <a:t>представљају спремност за бављење одређеним активностима и проналажење задовољства у томе. Увек значе позитиван однос према нечему и снажни су мотивациони фактори. </a:t>
            </a:r>
            <a:endParaRPr lang="sr-Latn-RS" dirty="0"/>
          </a:p>
        </p:txBody>
      </p:sp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3962400"/>
            <a:ext cx="5410200" cy="1676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Шта су то интересовања?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Битан је однос између интересовања и успеха у некој активности: интерес за нешто повећава наше шансе да у томе успемо, опет успех у нечему повећава и наше интересовање према томе. </a:t>
            </a:r>
            <a:endParaRPr lang="sr-Latn-RS" dirty="0"/>
          </a:p>
          <a:p>
            <a:r>
              <a:rPr lang="ru-RU" dirty="0"/>
              <a:t>Постоје различите класификације интересовања. Нпр. професионална и непрофесионална; јака и слаба; трајна и пролазна; активна и пасивна.. Развијају се током живота јер им се мења садржај, број,</a:t>
            </a:r>
            <a:r>
              <a:rPr lang="sr-Latn-RS" dirty="0"/>
              <a:t> </a:t>
            </a:r>
            <a:r>
              <a:rPr lang="sr-Cyrl-RS"/>
              <a:t>интензитет.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images (4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7969" y="3148806"/>
            <a:ext cx="2133600" cy="2133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600" dirty="0"/>
              <a:t>Шта су то професионална интересовања?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Професионална интересовања представљају интересовања за различита занимања.</a:t>
            </a:r>
          </a:p>
          <a:p>
            <a:r>
              <a:rPr lang="sr-Cyrl-RS" dirty="0"/>
              <a:t>Многа истраживања су показала да особе које обављају занимања у складу са својим интересовањима, успешније их обављају и задовољније су својим послом.</a:t>
            </a:r>
          </a:p>
          <a:p>
            <a:r>
              <a:rPr lang="sr-Cyrl-RS" dirty="0"/>
              <a:t>Зато је при избору занимања важно узети у обзир интересовање за одређену групу занимања.</a:t>
            </a:r>
            <a:endParaRPr lang="en-US" dirty="0"/>
          </a:p>
        </p:txBody>
      </p:sp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4876800"/>
            <a:ext cx="4191000" cy="13030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600" dirty="0"/>
              <a:t>Како можеш упознати своја интересовања?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4512564" cy="3310128"/>
          </a:xfrm>
        </p:spPr>
        <p:txBody>
          <a:bodyPr>
            <a:normAutofit fontScale="85000" lnSpcReduction="20000"/>
          </a:bodyPr>
          <a:lstStyle/>
          <a:p>
            <a:r>
              <a:rPr lang="sr-Cyrl-RS" dirty="0"/>
              <a:t>Важно је да поставите себи следеће питање:</a:t>
            </a:r>
          </a:p>
          <a:p>
            <a:pPr>
              <a:buNone/>
            </a:pPr>
            <a:r>
              <a:rPr lang="sr-Cyrl-RS" dirty="0"/>
              <a:t>       </a:t>
            </a:r>
            <a:r>
              <a:rPr lang="sr-Cyrl-RS" b="1" dirty="0"/>
              <a:t>Која су моја интересовања, чиме волим да се бавим, о чему да размишљам, шта да истражујем?  Шта волим и желим да радим?</a:t>
            </a:r>
          </a:p>
          <a:p>
            <a:pPr>
              <a:buNone/>
            </a:pPr>
            <a:r>
              <a:rPr lang="sr-Cyrl-RS" b="1" dirty="0"/>
              <a:t>Линк </a:t>
            </a:r>
          </a:p>
          <a:p>
            <a:pPr>
              <a:buNone/>
            </a:pPr>
            <a:r>
              <a:rPr lang="en-US" b="1" dirty="0">
                <a:solidFill>
                  <a:srgbClr val="7030A0"/>
                </a:solidFill>
              </a:rPr>
              <a:t>https://forms.office.com/Pages/ResponsePage.aspx?id=stCUjnatcEWKlqfDkvAuBQ8vLF-cnDZAtI28waNszkFUQUdERUFHRUo2MTdZRjhDNjZQUk9DUVZXMS4u</a:t>
            </a:r>
            <a:endParaRPr lang="sr-Cyrl-RS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sr-Cyrl-RS" b="1"/>
              <a:t>Прекопирај у интернет претраживач и отвориће </a:t>
            </a:r>
            <a:r>
              <a:rPr lang="sr-Cyrl-RS" b="1" dirty="0"/>
              <a:t>се упитник који има за циљ да ти помогне да откријеш своја интересовања. </a:t>
            </a:r>
          </a:p>
          <a:p>
            <a:endParaRPr lang="en-US" dirty="0"/>
          </a:p>
        </p:txBody>
      </p:sp>
      <p:pic>
        <p:nvPicPr>
          <p:cNvPr id="6" name="Content Placeholder 5" descr="zanimanje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62600" y="3048000"/>
            <a:ext cx="2651919" cy="2409825"/>
          </a:xfr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600" dirty="0"/>
              <a:t>Како можеш упознати своја интересовања?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Разговор са родитељима,старијом  браћом и сестрама, блиским људима из вашег окружења, вршњацима, наставницима на ову тему вам може бити користан.</a:t>
            </a:r>
          </a:p>
          <a:p>
            <a:r>
              <a:rPr lang="sr-Cyrl-RS" dirty="0"/>
              <a:t>У оквиру индивидуалног саветовања код психолога ћете попуњавати и тест професионалних интересовања који ће вам помоћи да откријете која су то ваша интересовања везано за будуће занимање.</a:t>
            </a:r>
          </a:p>
          <a:p>
            <a:endParaRPr lang="sr-Cyrl-RS" dirty="0"/>
          </a:p>
          <a:p>
            <a:endParaRPr lang="en-US" dirty="0"/>
          </a:p>
        </p:txBody>
      </p:sp>
      <p:pic>
        <p:nvPicPr>
          <p:cNvPr id="4" name="Picture 3" descr="odabir-zanimanja-najbolji-uz-pomoc-psihologa-1806-18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4724400"/>
            <a:ext cx="4953000" cy="15811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600" dirty="0"/>
              <a:t>Процес доношења одлуке о избору средње школе или занимања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Доношење одлуке о избору будуће школе и/или занимања је важан, али често и тежак задатак за све нас. Уколико боље упознаш себе и своје особине и интересовања, отвориће се неколико избора или могућности које ће ти вероватно олакшати терет одлучивања.</a:t>
            </a:r>
            <a:endParaRPr lang="en-US" dirty="0"/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4191000"/>
            <a:ext cx="3886200" cy="17430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600" dirty="0"/>
              <a:t>Процес доношења одлуке о избору средње школе или занимања</a:t>
            </a:r>
            <a:endParaRPr lang="en-US" sz="3600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971550" y="2557463"/>
          <a:ext cx="72009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600" dirty="0"/>
              <a:t>Шта су то особине личности?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Особине личности су релативно трајне карактеристике које описују понашање појединца. Што је карактеристика доследнија и што се чешће догађа у различитим ситуацијама, та је особина важнија за описивање конкретног појединца.</a:t>
            </a:r>
            <a:r>
              <a:rPr lang="vi-VN" dirty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pGdk9lMaHR0cDovL29jZG4uZXUvaW1hZ2VzL3B1bHNjbXMvWmpFN01EQV8vZjZiZWY0YmEzNjk1YjVjZDJlNjdhYWY0YWNmZGRhZWEuanBlZ5GTAs0CngCBA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962400"/>
            <a:ext cx="4419600" cy="1905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600" dirty="0"/>
              <a:t>Шта су то особине личности?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Особине личности се називају и персоналним диспозицијама.</a:t>
            </a:r>
          </a:p>
          <a:p>
            <a:r>
              <a:rPr lang="sr-Cyrl-RS" dirty="0"/>
              <a:t>Особине личности представљају за нас карактеристичан начин понашања односно чине да се у сличним ситуацијама понашамо слично, дакле, доследно.</a:t>
            </a:r>
            <a:r>
              <a:rPr lang="en-US" dirty="0"/>
              <a:t> </a:t>
            </a:r>
          </a:p>
          <a:p>
            <a:r>
              <a:rPr lang="sr-Cyrl-RS" dirty="0"/>
              <a:t>Многе особине се током живота могу развијати под утицајем активности које обављамо и средине у којој се крећемо.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ques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4572000"/>
            <a:ext cx="6324600" cy="15621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600" dirty="0"/>
              <a:t>Шта су то особине личности?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Ако размислимо о себи и свом понашању, можемо да издвојимо неке своје особине. Рецимо, причљиви смо или ћутљиви, упорни или лако одустајемо, нагли смо или промишљени,..</a:t>
            </a:r>
            <a:endParaRPr lang="sr-Cyrl-RS" b="1" dirty="0"/>
          </a:p>
          <a:p>
            <a:r>
              <a:rPr lang="sr-Cyrl-RS" dirty="0"/>
              <a:t>Ти си управо у узрасту када се твоја личност још развија, обликују се особине и понашање постаје доследније.</a:t>
            </a:r>
          </a:p>
          <a:p>
            <a:pPr>
              <a:buNone/>
            </a:pPr>
            <a:br>
              <a:rPr lang="vi-VN" b="1" dirty="0"/>
            </a:br>
            <a:endParaRPr lang="en-US" dirty="0"/>
          </a:p>
        </p:txBody>
      </p:sp>
      <p:pic>
        <p:nvPicPr>
          <p:cNvPr id="5" name="Picture 4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4495800"/>
            <a:ext cx="4219575" cy="16954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600" dirty="0"/>
              <a:t>Шта су то особине личности?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dirty="0"/>
              <a:t>Различите особине личности важне су за рад у различитим занимањима.</a:t>
            </a:r>
          </a:p>
          <a:p>
            <a:r>
              <a:rPr lang="sr-Cyrl-RS" dirty="0"/>
              <a:t>У наставку ћемо навести особине које су важне за нека од постојећих занимања.</a:t>
            </a:r>
            <a:r>
              <a:rPr lang="en-US" dirty="0"/>
              <a:t> </a:t>
            </a:r>
            <a:r>
              <a:rPr lang="sr-Cyrl-RS" dirty="0"/>
              <a:t>*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fil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91078" y="2560638"/>
            <a:ext cx="3027381" cy="33099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600" dirty="0"/>
              <a:t>Особине личности које су важне за одређена занимања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1600" dirty="0"/>
              <a:t>Медицински техничар, лекар, психолог, социјални радник, свештеник:</a:t>
            </a:r>
            <a:endParaRPr lang="en-US" sz="1600" dirty="0"/>
          </a:p>
          <a:p>
            <a:pPr>
              <a:buNone/>
            </a:pPr>
            <a:r>
              <a:rPr lang="en-US" sz="1600" dirty="0"/>
              <a:t>     -</a:t>
            </a:r>
            <a:r>
              <a:rPr lang="sr-Cyrl-RS" sz="1600" dirty="0"/>
              <a:t>саосећајност, спремност да се пружи помоћ, топлина, стрпљивост са људима, поверење, савесност, сталоженост.</a:t>
            </a:r>
            <a:endParaRPr lang="en-US" sz="1600" dirty="0"/>
          </a:p>
          <a:p>
            <a:r>
              <a:rPr lang="sr-Cyrl-RS" sz="1600" dirty="0"/>
              <a:t>Продавац, фризер, конобар, туристички водич:</a:t>
            </a:r>
            <a:endParaRPr lang="en-US" sz="1600" dirty="0"/>
          </a:p>
          <a:p>
            <a:pPr>
              <a:buNone/>
            </a:pPr>
            <a:r>
              <a:rPr lang="en-US" sz="1600" dirty="0"/>
              <a:t>     -</a:t>
            </a:r>
            <a:r>
              <a:rPr lang="sr-Cyrl-RS" sz="1600" dirty="0"/>
              <a:t>љубазност, друштвеност, отвореност према људима и лако успостављање контакта, услужност, стрпљивост са људима, уредност.</a:t>
            </a:r>
            <a:r>
              <a:rPr lang="en-US" sz="1600" dirty="0"/>
              <a:t> </a:t>
            </a:r>
          </a:p>
          <a:p>
            <a:r>
              <a:rPr lang="sr-Cyrl-RS" sz="1600" dirty="0"/>
              <a:t>Економски техничар, пословни администратор, оператер на рачунару, пословни секретар:</a:t>
            </a:r>
            <a:endParaRPr lang="sr-Latn-RS" sz="1600" dirty="0"/>
          </a:p>
          <a:p>
            <a:pPr>
              <a:buNone/>
            </a:pPr>
            <a:r>
              <a:rPr lang="sr-Latn-RS" sz="1600" dirty="0"/>
              <a:t>      -</a:t>
            </a:r>
            <a:r>
              <a:rPr lang="sr-Cyrl-RS" sz="1600" dirty="0"/>
              <a:t>тачност, уредност, организованост, темељност, прецизност, љубазност</a:t>
            </a:r>
            <a:endParaRPr lang="en-US" sz="1600" dirty="0"/>
          </a:p>
          <a:p>
            <a:endParaRPr lang="en-US" sz="1600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600" dirty="0"/>
              <a:t>Особине личности које су важне за одређена занимања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1600" dirty="0"/>
              <a:t>Приватни предузетник, економиста за банкарство и финанасије, менаџер, стручњак за маркетинг:</a:t>
            </a:r>
            <a:endParaRPr lang="en-US" sz="1600" dirty="0"/>
          </a:p>
          <a:p>
            <a:pPr>
              <a:buNone/>
            </a:pPr>
            <a:r>
              <a:rPr lang="en-US" sz="1600" dirty="0"/>
              <a:t>     - </a:t>
            </a:r>
            <a:r>
              <a:rPr lang="sr-Cyrl-RS" sz="1600" dirty="0"/>
              <a:t>предузимљивост, самопоуздање, амбициозност, самодисциплина, динамичност, одлучност, промишљеност.</a:t>
            </a:r>
            <a:endParaRPr lang="en-US" sz="1600" dirty="0"/>
          </a:p>
          <a:p>
            <a:r>
              <a:rPr lang="sr-Cyrl-RS" sz="1600" dirty="0"/>
              <a:t>Електротехничар, машински техничар, грађевински техничар:</a:t>
            </a:r>
            <a:endParaRPr lang="en-US" sz="1600" dirty="0"/>
          </a:p>
          <a:p>
            <a:pPr>
              <a:buNone/>
            </a:pPr>
            <a:r>
              <a:rPr lang="en-US" sz="1600" dirty="0"/>
              <a:t>      - </a:t>
            </a:r>
            <a:r>
              <a:rPr lang="sr-Cyrl-RS" sz="1600" dirty="0"/>
              <a:t>промишљеност, прецизност, самодисциплина, организованост.</a:t>
            </a:r>
            <a:endParaRPr lang="en-US" sz="1600" dirty="0"/>
          </a:p>
          <a:p>
            <a:r>
              <a:rPr lang="sr-Cyrl-RS" sz="1600" dirty="0"/>
              <a:t>Хемичар, молекуларни биолог, физичар, математичар:</a:t>
            </a:r>
            <a:endParaRPr lang="en-US" sz="1600" dirty="0"/>
          </a:p>
          <a:p>
            <a:pPr>
              <a:buNone/>
            </a:pPr>
            <a:r>
              <a:rPr lang="en-US" sz="1600" dirty="0"/>
              <a:t>     -</a:t>
            </a:r>
            <a:r>
              <a:rPr lang="sr-Cyrl-RS" sz="1600" dirty="0"/>
              <a:t>истраживачка радозналост, самодисциплина, амбициозност, самосталност, истрајност.</a:t>
            </a:r>
            <a:r>
              <a:rPr lang="en-US" sz="1600" dirty="0"/>
              <a:t> </a:t>
            </a:r>
          </a:p>
          <a:p>
            <a:pPr algn="r">
              <a:buNone/>
            </a:pPr>
            <a:r>
              <a:rPr lang="sr-Cyrl-RS" dirty="0"/>
              <a:t>*</a:t>
            </a:r>
            <a:r>
              <a:rPr lang="sr-Cyrl-RS" sz="1400" dirty="0"/>
              <a:t>извор </a:t>
            </a:r>
            <a:r>
              <a:rPr lang="sr-Cyrl-RS" sz="1400" i="1" dirty="0"/>
              <a:t>Водич за основце </a:t>
            </a:r>
            <a:r>
              <a:rPr lang="sr-Cyrl-RS" sz="1400" dirty="0"/>
              <a:t>НСЗ</a:t>
            </a:r>
            <a:endParaRPr lang="en-US" sz="1400" dirty="0"/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162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CBAF62"/>
      </a:accent1>
      <a:accent2>
        <a:srgbClr val="4096B0"/>
      </a:accent2>
      <a:accent3>
        <a:srgbClr val="803348"/>
      </a:accent3>
      <a:accent4>
        <a:srgbClr val="8E684C"/>
      </a:accent4>
      <a:accent5>
        <a:srgbClr val="AB946B"/>
      </a:accent5>
      <a:accent6>
        <a:srgbClr val="803348"/>
      </a:accent6>
      <a:hlink>
        <a:srgbClr val="86724D"/>
      </a:hlink>
      <a:folHlink>
        <a:srgbClr val="CBAF62"/>
      </a:folHlink>
    </a:clrScheme>
    <a:fontScheme name="Custom 169">
      <a:majorFont>
        <a:latin typeface="Rockwell"/>
        <a:ea typeface=""/>
        <a:cs typeface=""/>
      </a:majorFont>
      <a:minorFont>
        <a:latin typeface="Trebuchet MS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931312_Digital time capsule_AAS_v5" id="{70FAC956-2C2E-4E61-8736-FD44862A1361}" vid="{42D0A1C3-4A83-4DA4-BA7B-A54A584438F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tf66931312_win32</Template>
  <TotalTime>664</TotalTime>
  <Words>992</Words>
  <Application>Microsoft Office PowerPoint</Application>
  <PresentationFormat>On-screen Show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Lucida Handwriting</vt:lpstr>
      <vt:lpstr>Rockwell</vt:lpstr>
      <vt:lpstr>Trebuchet MS</vt:lpstr>
      <vt:lpstr>Organic</vt:lpstr>
      <vt:lpstr>Упознај себе- препознај своје особине и интересовања</vt:lpstr>
      <vt:lpstr>Процес доношења одлуке о избору средње школе или занимања</vt:lpstr>
      <vt:lpstr>Процес доношења одлуке о избору средње школе или занимања</vt:lpstr>
      <vt:lpstr>Шта су то особине личности?</vt:lpstr>
      <vt:lpstr>Шта су то особине личности?</vt:lpstr>
      <vt:lpstr>Шта су то особине личности?</vt:lpstr>
      <vt:lpstr>Шта су то особине личности?</vt:lpstr>
      <vt:lpstr>Особине личности које су важне за одређена занимања</vt:lpstr>
      <vt:lpstr>Особине личности које су важне за одређена занимања</vt:lpstr>
      <vt:lpstr>Особине личности важне за свако занимање</vt:lpstr>
      <vt:lpstr>Како можемо упознати своје особине?</vt:lpstr>
      <vt:lpstr>Како можеш упознати своје особине?</vt:lpstr>
      <vt:lpstr>Шта су то интересовања?</vt:lpstr>
      <vt:lpstr>Шта су то интересовања?</vt:lpstr>
      <vt:lpstr>Шта су то професионална интересовања?</vt:lpstr>
      <vt:lpstr>Како можеш упознати своја интересовања?</vt:lpstr>
      <vt:lpstr>Како можеш упознати своја интересовања?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PSIHOLOG</dc:creator>
  <cp:lastModifiedBy>Maric</cp:lastModifiedBy>
  <cp:revision>82</cp:revision>
  <dcterms:created xsi:type="dcterms:W3CDTF">2006-08-16T00:00:00Z</dcterms:created>
  <dcterms:modified xsi:type="dcterms:W3CDTF">2023-06-17T20:43:06Z</dcterms:modified>
</cp:coreProperties>
</file>